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7"/>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2" r:id="rId39"/>
    <p:sldId id="379" r:id="rId40"/>
    <p:sldId id="339" r:id="rId41"/>
    <p:sldId id="340" r:id="rId42"/>
    <p:sldId id="341" r:id="rId43"/>
    <p:sldId id="374" r:id="rId44"/>
    <p:sldId id="295" r:id="rId45"/>
    <p:sldId id="296" r:id="rId46"/>
    <p:sldId id="375" r:id="rId47"/>
    <p:sldId id="373" r:id="rId48"/>
    <p:sldId id="305" r:id="rId49"/>
    <p:sldId id="273" r:id="rId50"/>
    <p:sldId id="320" r:id="rId51"/>
    <p:sldId id="313" r:id="rId52"/>
    <p:sldId id="314" r:id="rId53"/>
    <p:sldId id="275" r:id="rId54"/>
    <p:sldId id="316" r:id="rId55"/>
    <p:sldId id="317" r:id="rId56"/>
    <p:sldId id="324" r:id="rId57"/>
    <p:sldId id="350" r:id="rId58"/>
    <p:sldId id="351" r:id="rId59"/>
    <p:sldId id="315" r:id="rId60"/>
    <p:sldId id="299" r:id="rId61"/>
    <p:sldId id="360" r:id="rId62"/>
    <p:sldId id="372" r:id="rId63"/>
    <p:sldId id="279" r:id="rId64"/>
    <p:sldId id="288" r:id="rId65"/>
    <p:sldId id="284" r:id="rId66"/>
    <p:sldId id="371" r:id="rId67"/>
    <p:sldId id="355" r:id="rId68"/>
    <p:sldId id="287" r:id="rId69"/>
    <p:sldId id="376" r:id="rId70"/>
    <p:sldId id="290" r:id="rId71"/>
    <p:sldId id="328" r:id="rId72"/>
    <p:sldId id="262" r:id="rId73"/>
    <p:sldId id="281" r:id="rId74"/>
    <p:sldId id="321" r:id="rId75"/>
    <p:sldId id="282" r:id="rId76"/>
    <p:sldId id="323" r:id="rId77"/>
    <p:sldId id="368" r:id="rId78"/>
    <p:sldId id="377" r:id="rId79"/>
    <p:sldId id="378" r:id="rId80"/>
    <p:sldId id="352" r:id="rId81"/>
    <p:sldId id="354" r:id="rId82"/>
    <p:sldId id="301" r:id="rId83"/>
    <p:sldId id="311" r:id="rId84"/>
    <p:sldId id="263" r:id="rId85"/>
    <p:sldId id="337"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326"/>
            <p14:sldId id="327"/>
            <p14:sldId id="370"/>
            <p14:sldId id="289"/>
            <p14:sldId id="308"/>
            <p14:sldId id="309"/>
            <p14:sldId id="312"/>
            <p14:sldId id="257"/>
          </p14:sldIdLst>
        </p14:section>
        <p14:section name="Introduction to NEO" id="{44943856-24FD-4199-A0CC-958F7C0960E4}">
          <p14:sldIdLst>
            <p14:sldId id="366"/>
            <p14:sldId id="260"/>
            <p14:sldId id="294"/>
            <p14:sldId id="365"/>
            <p14:sldId id="356"/>
            <p14:sldId id="357"/>
            <p14:sldId id="359"/>
            <p14:sldId id="361"/>
            <p14:sldId id="358"/>
          </p14:sldIdLst>
        </p14:section>
        <p14:section name="NEO Whitepaper" id="{C0811CF6-E75D-490E-B148-809F58E1B57E}">
          <p14:sldIdLst>
            <p14:sldId id="334"/>
            <p14:sldId id="270"/>
            <p14:sldId id="353"/>
            <p14:sldId id="335"/>
            <p14:sldId id="329"/>
            <p14:sldId id="330"/>
            <p14:sldId id="331"/>
            <p14:sldId id="364"/>
            <p14:sldId id="332"/>
            <p14:sldId id="333"/>
            <p14:sldId id="338"/>
            <p14:sldId id="347"/>
            <p14:sldId id="348"/>
            <p14:sldId id="344"/>
            <p14:sldId id="343"/>
            <p14:sldId id="345"/>
            <p14:sldId id="369"/>
            <p14:sldId id="349"/>
            <p14:sldId id="363"/>
            <p14:sldId id="342"/>
            <p14:sldId id="379"/>
            <p14:sldId id="339"/>
            <p14:sldId id="340"/>
            <p14:sldId id="341"/>
          </p14:sldIdLst>
        </p14:section>
        <p14:section name="Why do things have value" id="{9171A823-FEE1-4BE3-95A0-07AC693B3619}">
          <p14:sldIdLst>
            <p14:sldId id="374"/>
            <p14:sldId id="295"/>
            <p14:sldId id="296"/>
          </p14:sldIdLst>
        </p14:section>
        <p14:section name="Why Neo" id="{2811691F-4AB3-457B-96CB-58FC3B6F7536}">
          <p14:sldIdLst>
            <p14:sldId id="375"/>
            <p14:sldId id="373"/>
            <p14:sldId id="305"/>
            <p14:sldId id="273"/>
            <p14:sldId id="320"/>
          </p14:sldIdLst>
        </p14:section>
        <p14:section name="3rd generation distributed application platform" id="{4D10561F-AA64-45FF-BAD7-C21301EDBACD}">
          <p14:sldIdLst>
            <p14:sldId id="313"/>
            <p14:sldId id="314"/>
            <p14:sldId id="275"/>
            <p14:sldId id="316"/>
            <p14:sldId id="317"/>
            <p14:sldId id="324"/>
            <p14:sldId id="350"/>
            <p14:sldId id="351"/>
            <p14:sldId id="315"/>
            <p14:sldId id="299"/>
            <p14:sldId id="360"/>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23"/>
            <p14:sldId id="368"/>
          </p14:sldIdLst>
        </p14:section>
        <p14:section name="Next Steps" id="{F3FBDD3C-70C1-4DAF-B3E0-2E73F2D94B35}">
          <p14:sldIdLst>
            <p14:sldId id="377"/>
            <p14:sldId id="378"/>
            <p14:sldId id="352"/>
            <p14:sldId id="354"/>
            <p14:sldId id="301"/>
            <p14:sldId id="311"/>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660" y="66"/>
      </p:cViewPr>
      <p:guideLst/>
    </p:cSldViewPr>
  </p:slideViewPr>
  <p:notesTextViewPr>
    <p:cViewPr>
      <p:scale>
        <a:sx n="1" d="1"/>
        <a:sy n="1" d="1"/>
      </p:scale>
      <p:origin x="0" y="0"/>
    </p:cViewPr>
  </p:notesTextViewPr>
  <p:sorterViewPr>
    <p:cViewPr varScale="1">
      <p:scale>
        <a:sx n="1" d="1"/>
        <a:sy n="1" d="1"/>
      </p:scale>
      <p:origin x="0" y="-291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BB766D7D-2B26-4CFA-8C12-D2E80698DF8D}"/>
    <pc:docChg chg="custSel modSld">
      <pc:chgData name="Michael Herman" userId="844217e249c738f3" providerId="LiveId" clId="{BB766D7D-2B26-4CFA-8C12-D2E80698DF8D}" dt="2018-03-16T00:52:06.984" v="0" actId="478"/>
      <pc:docMkLst>
        <pc:docMk/>
      </pc:docMkLst>
      <pc:sldChg chg="delSp">
        <pc:chgData name="Michael Herman" userId="844217e249c738f3" providerId="LiveId" clId="{BB766D7D-2B26-4CFA-8C12-D2E80698DF8D}" dt="2018-03-16T00:52:06.984" v="0" actId="478"/>
        <pc:sldMkLst>
          <pc:docMk/>
          <pc:sldMk cId="3098907214" sldId="325"/>
        </pc:sldMkLst>
        <pc:picChg chg="del">
          <ac:chgData name="Michael Herman" userId="844217e249c738f3" providerId="LiveId" clId="{BB766D7D-2B26-4CFA-8C12-D2E80698DF8D}" dt="2018-03-16T00:52:06.984" v="0" actId="478"/>
          <ac:picMkLst>
            <pc:docMk/>
            <pc:sldMk cId="3098907214" sldId="325"/>
            <ac:picMk id="6" creationId="{E80B4B12-7EE8-4387-94A4-FCC902B365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2018-03-15</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39</a:t>
            </a:fld>
            <a:endParaRPr lang="zh-CN" altLang="en-US"/>
          </a:p>
        </p:txBody>
      </p:sp>
    </p:spTree>
    <p:extLst>
      <p:ext uri="{BB962C8B-B14F-4D97-AF65-F5344CB8AC3E}">
        <p14:creationId xmlns:p14="http://schemas.microsoft.com/office/powerpoint/2010/main" val="7587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lvl1pPr>
              <a:defRPr/>
            </a:lvl1p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3/15/2018</a:t>
            </a:r>
          </a:p>
        </p:txBody>
      </p:sp>
      <p:sp>
        <p:nvSpPr>
          <p:cNvPr id="8" name="Footer Placeholder 7"/>
          <p:cNvSpPr>
            <a:spLocks noGrp="1"/>
          </p:cNvSpPr>
          <p:nvPr>
            <p:ph type="ftr" sz="quarter" idx="11"/>
          </p:nvPr>
        </p:nvSpPr>
        <p:spPr/>
        <p:txBody>
          <a:bodyPr/>
          <a:lstStyle/>
          <a:p>
            <a:r>
              <a:rPr lang="en-US" dirty="0"/>
              <a:t>NEO Blockchain Vancouver</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3/15/2018</a:t>
            </a:r>
          </a:p>
        </p:txBody>
      </p:sp>
      <p:sp>
        <p:nvSpPr>
          <p:cNvPr id="4" name="Footer Placeholder 3"/>
          <p:cNvSpPr>
            <a:spLocks noGrp="1"/>
          </p:cNvSpPr>
          <p:nvPr>
            <p:ph type="ftr" sz="quarter" idx="11"/>
          </p:nvPr>
        </p:nvSpPr>
        <p:spPr/>
        <p:txBody>
          <a:bodyPr/>
          <a:lstStyle/>
          <a:p>
            <a:r>
              <a:rPr lang="en-US" dirty="0"/>
              <a:t>NEO Blockchain Vancouver</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3/15/2018</a:t>
            </a:r>
          </a:p>
        </p:txBody>
      </p:sp>
      <p:sp>
        <p:nvSpPr>
          <p:cNvPr id="3" name="Footer Placeholder 2"/>
          <p:cNvSpPr>
            <a:spLocks noGrp="1"/>
          </p:cNvSpPr>
          <p:nvPr>
            <p:ph type="ftr" sz="quarter" idx="11"/>
          </p:nvPr>
        </p:nvSpPr>
        <p:spPr/>
        <p:txBody>
          <a:bodyPr/>
          <a:lstStyle/>
          <a:p>
            <a:r>
              <a:rPr lang="en-US" dirty="0"/>
              <a:t>NEO Blockchain Vancouver</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3/15/2018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Vancouver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2.xml"/><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diagramQuickStyle" Target="../diagrams/quickStyle2.xm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diagramLayout" Target="../diagrams/layout2.xml"/><Relationship Id="rId5" Type="http://schemas.openxmlformats.org/officeDocument/2006/relationships/image" Target="../media/image22.svg"/><Relationship Id="rId10" Type="http://schemas.openxmlformats.org/officeDocument/2006/relationships/diagramData" Target="../diagrams/data2.xml"/><Relationship Id="rId4" Type="http://schemas.openxmlformats.org/officeDocument/2006/relationships/image" Target="../media/image21.png"/><Relationship Id="rId9" Type="http://schemas.openxmlformats.org/officeDocument/2006/relationships/image" Target="../media/image26.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svg"/><Relationship Id="rId4" Type="http://schemas.openxmlformats.org/officeDocument/2006/relationships/diagramLayout" Target="../diagrams/layout5.xml"/><Relationship Id="rId9" Type="http://schemas.openxmlformats.org/officeDocument/2006/relationships/image" Target="../media/image33.png"/><Relationship Id="rId14" Type="http://schemas.openxmlformats.org/officeDocument/2006/relationships/image" Target="../media/image3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7.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6.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5.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68.jpeg"/><Relationship Id="rId10" Type="http://schemas.openxmlformats.org/officeDocument/2006/relationships/image" Target="../media/image64.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69.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1.png"/><Relationship Id="rId4" Type="http://schemas.openxmlformats.org/officeDocument/2006/relationships/hyperlink" Target="https://www.youtube.com/watch?time_continue=3&amp;v=th7jZlmoZBc" TargetMode="External"/><Relationship Id="rId9"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15, 2018</a:t>
            </a:r>
          </a:p>
          <a:p>
            <a:pPr algn="ctr"/>
            <a:r>
              <a:rPr lang="en-CA" dirty="0">
                <a:hlinkClick r:id="rId2"/>
              </a:rPr>
              <a:t>https://www.meetup.com/NEO-Blockchain-Vancouver/</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7" name="Picture 6">
            <a:extLst>
              <a:ext uri="{FF2B5EF4-FFF2-40B4-BE49-F238E27FC236}">
                <a16:creationId xmlns:a16="http://schemas.microsoft.com/office/drawing/2014/main" id="{4A3E0470-4964-4B41-A3A9-C3585BE5A694}"/>
              </a:ext>
            </a:extLst>
          </p:cNvPr>
          <p:cNvPicPr>
            <a:picLocks noChangeAspect="1"/>
          </p:cNvPicPr>
          <p:nvPr/>
        </p:nvPicPr>
        <p:blipFill>
          <a:blip r:embed="rId3"/>
          <a:stretch>
            <a:fillRect/>
          </a:stretch>
        </p:blipFill>
        <p:spPr>
          <a:xfrm>
            <a:off x="2434005" y="1245151"/>
            <a:ext cx="5867400" cy="3070860"/>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1. 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18968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807-F6C5-4FFC-B8F3-47FCE5D426FC}"/>
              </a:ext>
            </a:extLst>
          </p:cNvPr>
          <p:cNvSpPr>
            <a:spLocks noGrp="1"/>
          </p:cNvSpPr>
          <p:nvPr>
            <p:ph type="title"/>
          </p:nvPr>
        </p:nvSpPr>
        <p:spPr/>
        <p:txBody>
          <a:bodyPr/>
          <a:lstStyle/>
          <a:p>
            <a:r>
              <a:rPr lang="en-CA" dirty="0"/>
              <a:t>3. Aside: Why do things have value? </a:t>
            </a:r>
          </a:p>
        </p:txBody>
      </p:sp>
      <p:sp>
        <p:nvSpPr>
          <p:cNvPr id="3" name="Text Placeholder 2">
            <a:extLst>
              <a:ext uri="{FF2B5EF4-FFF2-40B4-BE49-F238E27FC236}">
                <a16:creationId xmlns:a16="http://schemas.microsoft.com/office/drawing/2014/main" id="{2A0B71FE-7360-4458-BAAA-0CFF556B68F2}"/>
              </a:ext>
            </a:extLst>
          </p:cNvPr>
          <p:cNvSpPr>
            <a:spLocks noGrp="1"/>
          </p:cNvSpPr>
          <p:nvPr>
            <p:ph type="body" idx="1"/>
          </p:nvPr>
        </p:nvSpPr>
        <p:spPr/>
        <p:txBody>
          <a:bodyPr/>
          <a:lstStyle/>
          <a:p>
            <a:r>
              <a:rPr lang="en-CA" dirty="0"/>
              <a:t>Why do they appreciate?</a:t>
            </a:r>
          </a:p>
        </p:txBody>
      </p:sp>
      <p:sp>
        <p:nvSpPr>
          <p:cNvPr id="4" name="Date Placeholder 3">
            <a:extLst>
              <a:ext uri="{FF2B5EF4-FFF2-40B4-BE49-F238E27FC236}">
                <a16:creationId xmlns:a16="http://schemas.microsoft.com/office/drawing/2014/main" id="{E23FC220-EA93-42ED-BFCE-4BF8C41A3248}"/>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6D1AB56-CDD4-4DE8-BD99-A675E1E94446}"/>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38FDE8C-F816-4CFE-AAF4-18F83F865BF3}"/>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99664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39018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3/15/2018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2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Vancouver).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5. 3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3806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https://www.meetup.com/NEO-Blockchain-Vancouver</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63</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Vancouver?</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Vancouver (</a:t>
            </a:r>
            <a:r>
              <a:rPr lang="en-US" dirty="0">
                <a:hlinkClick r:id="rId2" tooltip="https://www.meetup.com/NEO-Blockchain-Toronto/"/>
              </a:rPr>
              <a:t>https://www.meetup.com/NEO-Blockchain-Vancouver/</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Vancouver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Vancouver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Vancouver</a:t>
            </a:r>
            <a:br>
              <a:rPr lang="en-US" dirty="0"/>
            </a:br>
            <a:r>
              <a:rPr lang="en-US" dirty="0">
                <a:hlinkClick r:id="rId5"/>
              </a:rPr>
              <a:t>https://github.com/mwherman2000/neo-windocs/tree/master/events/2018-NEO-Blockchain-Vancouver</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Vancouver / 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84</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endParaRPr lang="en-US" dirty="0"/>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dirty="0"/>
              <a:t>Next Steps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1695</TotalTime>
  <Words>3964</Words>
  <Application>Microsoft Office PowerPoint</Application>
  <PresentationFormat>Widescreen</PresentationFormat>
  <Paragraphs>766</Paragraphs>
  <Slides>85</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Vancouver?</vt:lpstr>
      <vt:lpstr>Our Values as Neoxplorers</vt:lpstr>
      <vt:lpstr>Agenda</vt:lpstr>
      <vt:lpstr>1. 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2. 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NEO Technology/Implementation: NeoContract</vt:lpstr>
      <vt:lpstr>NEO System Fees</vt:lpstr>
      <vt:lpstr>NEO Technology/Implementation: NeoContract</vt:lpstr>
      <vt:lpstr>NEO Technology/Implementation: NeoContract</vt:lpstr>
      <vt:lpstr>NEO Technology/Implementation: NeoX Protocol Cross-chain Interoperability</vt:lpstr>
      <vt:lpstr>3. Aside: Why do things have value? </vt:lpstr>
      <vt:lpstr>Aside: Why do things have value? Why do they appreciate? Michael’s Theorem</vt:lpstr>
      <vt:lpstr>What happens when things become easier to acquire? Michael’s Theorem</vt:lpstr>
      <vt:lpstr>4. Why NEO?</vt:lpstr>
      <vt:lpstr>The Problems with PoW* and PoS*</vt:lpstr>
      <vt:lpstr>Transaction Fees are Discouraged in the NEO Smart Economy</vt:lpstr>
      <vt:lpstr>NEO was created for Large Scale dApps* </vt:lpstr>
      <vt:lpstr>What is NEO?  Summary</vt:lpstr>
      <vt:lpstr>5. 3rd Generation Distributed App (dApp) Platform</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6. NEO Evidence</vt:lpstr>
      <vt:lpstr>NEO Events</vt:lpstr>
      <vt:lpstr>NEO Events (con’t)</vt:lpstr>
      <vt:lpstr>NEO dApp Competitions ~USD$500K in prizes</vt:lpstr>
      <vt:lpstr>PowerPoint Presentation</vt:lpstr>
      <vt:lpstr>PowerPoint Presentation</vt:lpstr>
      <vt:lpstr>NEO News: Switchers</vt:lpstr>
      <vt:lpstr>7.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Vancouver / NEO Blockchain Toronto https://github.com/mwherman2000/neo-csharpcoe/tree/master/events </vt:lpstr>
      <vt:lpstr>PowerPoint Presentation</vt:lpstr>
      <vt:lpstr>8. Next Steps</vt:lpstr>
      <vt:lpstr>Next Steps</vt:lpstr>
      <vt:lpstr>PowerPoint Presentation</vt:lpstr>
      <vt:lpstr>PowerPoint Presentation</vt:lpstr>
      <vt:lpstr>I leave you with a challenge… Become part of the NEO Smart Economy</vt:lpstr>
      <vt:lpstr>Our Values as Neoxplorers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168</cp:revision>
  <dcterms:created xsi:type="dcterms:W3CDTF">2018-02-17T01:35:14Z</dcterms:created>
  <dcterms:modified xsi:type="dcterms:W3CDTF">2018-03-16T00:52:17Z</dcterms:modified>
</cp:coreProperties>
</file>